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18C-31C2-FA47-8958-733C3F0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Alpha,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35D-A1BD-4445-B226-87699902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97F94-D143-B14F-8C71-57EB7303A486}"/>
              </a:ext>
            </a:extLst>
          </p:cNvPr>
          <p:cNvSpPr txBox="1"/>
          <p:nvPr/>
        </p:nvSpPr>
        <p:spPr>
          <a:xfrm>
            <a:off x="3613668" y="491528"/>
            <a:ext cx="774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analytical_parms_alpha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varA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2459-5086-1249-8E74-7E1FD9F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262"/>
            <a:ext cx="10515600" cy="5608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84B10-3E60-0346-96AF-B460F9E9C976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CAABB8-D311-704A-B721-733C5B15D2D7}"/>
              </a:ext>
            </a:extLst>
          </p:cNvPr>
          <p:cNvCxnSpPr>
            <a:cxnSpLocks/>
          </p:cNvCxnSpPr>
          <p:nvPr/>
        </p:nvCxnSpPr>
        <p:spPr>
          <a:xfrm>
            <a:off x="1545465" y="4157730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7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29A3-29A3-084C-841E-8C7D616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49D3-1F5E-F647-904C-E651C67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86B51-354D-8D43-BFB0-4948A2BB8814}"/>
              </a:ext>
            </a:extLst>
          </p:cNvPr>
          <p:cNvSpPr txBox="1"/>
          <p:nvPr/>
        </p:nvSpPr>
        <p:spPr>
          <a:xfrm>
            <a:off x="3436825" y="640442"/>
            <a:ext cx="791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analytical_parms_gamma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varG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D59C0-B95E-5F4C-A0FE-70A15636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4" y="1286773"/>
            <a:ext cx="10446051" cy="55712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ABCE30-9B4E-A94C-98F3-4BB2B4BF8F4C}"/>
              </a:ext>
            </a:extLst>
          </p:cNvPr>
          <p:cNvCxnSpPr>
            <a:cxnSpLocks/>
          </p:cNvCxnSpPr>
          <p:nvPr/>
        </p:nvCxnSpPr>
        <p:spPr>
          <a:xfrm>
            <a:off x="1382332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66F38-217A-A847-8902-199B505562CB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2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4E2B-7ACB-D746-BF2C-14306296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784D-2C85-0D45-996B-0B6E8C09792A}"/>
              </a:ext>
            </a:extLst>
          </p:cNvPr>
          <p:cNvSpPr txBox="1"/>
          <p:nvPr/>
        </p:nvSpPr>
        <p:spPr>
          <a:xfrm>
            <a:off x="3614983" y="520298"/>
            <a:ext cx="767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analytical_parms_shed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b=2.5, bs=.01, </a:t>
            </a:r>
            <a:r>
              <a:rPr lang="en-US" dirty="0" err="1"/>
              <a:t>varS</a:t>
            </a:r>
            <a:r>
              <a:rPr lang="en-US" dirty="0"/>
              <a:t>=0.0099, epsilon=0.01) # R0=3.8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20F4BE-000B-AF46-936D-FBCB4E0A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D5F-0EC1-A54D-AC5F-EFBF7F5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14" y="1321802"/>
            <a:ext cx="10380371" cy="55361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27B5F-727C-2E43-A8FA-6BE6F686B6FF}"/>
              </a:ext>
            </a:extLst>
          </p:cNvPr>
          <p:cNvCxnSpPr>
            <a:cxnSpLocks/>
          </p:cNvCxnSpPr>
          <p:nvPr/>
        </p:nvCxnSpPr>
        <p:spPr>
          <a:xfrm>
            <a:off x="1596981" y="392805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85E62F-CB18-3240-8A3C-83131426A812}"/>
              </a:ext>
            </a:extLst>
          </p:cNvPr>
          <p:cNvCxnSpPr>
            <a:cxnSpLocks/>
          </p:cNvCxnSpPr>
          <p:nvPr/>
        </p:nvCxnSpPr>
        <p:spPr>
          <a:xfrm>
            <a:off x="1596981" y="5100034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49F-E479-BE4C-B9AE-B0165BED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C520-562C-AB4C-A5A2-5A82808D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09A3-2147-0B44-BEF7-4CC24C97328D}"/>
              </a:ext>
            </a:extLst>
          </p:cNvPr>
          <p:cNvSpPr txBox="1"/>
          <p:nvPr/>
        </p:nvSpPr>
        <p:spPr>
          <a:xfrm>
            <a:off x="3711084" y="602920"/>
            <a:ext cx="76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analytical_parms_beta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varC</a:t>
            </a:r>
            <a:r>
              <a:rPr lang="en-US" dirty="0"/>
              <a:t>=0.01, </a:t>
            </a:r>
            <a:r>
              <a:rPr lang="en-US" dirty="0" err="1"/>
              <a:t>epsilon_c</a:t>
            </a:r>
            <a:r>
              <a:rPr lang="en-US" dirty="0"/>
              <a:t>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F0EC-BEA7-FA4A-ADBC-7FD51092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6" y="1249251"/>
            <a:ext cx="10516404" cy="56087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B0CC6-7702-674A-8E0B-E50C5985343A}"/>
              </a:ext>
            </a:extLst>
          </p:cNvPr>
          <p:cNvCxnSpPr>
            <a:cxnSpLocks/>
          </p:cNvCxnSpPr>
          <p:nvPr/>
        </p:nvCxnSpPr>
        <p:spPr>
          <a:xfrm>
            <a:off x="1545465" y="5190186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5CA2BF-74FA-3D4A-A9EB-5CE4F56061BC}"/>
              </a:ext>
            </a:extLst>
          </p:cNvPr>
          <p:cNvCxnSpPr>
            <a:cxnSpLocks/>
          </p:cNvCxnSpPr>
          <p:nvPr/>
        </p:nvCxnSpPr>
        <p:spPr>
          <a:xfrm>
            <a:off x="1545465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18875</TotalTime>
  <Words>211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Alpha,  </vt:lpstr>
      <vt:lpstr>Gamma</vt:lpstr>
      <vt:lpstr>Shedding</vt:lpstr>
      <vt:lpstr>Beta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Alexis Beagle</cp:lastModifiedBy>
  <cp:revision>40</cp:revision>
  <dcterms:created xsi:type="dcterms:W3CDTF">2020-12-14T19:07:10Z</dcterms:created>
  <dcterms:modified xsi:type="dcterms:W3CDTF">2021-04-08T18:40:27Z</dcterms:modified>
</cp:coreProperties>
</file>